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6625fce71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c6625fce71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c6625fce71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c6625fce71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6625fce71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c6625fce7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6625fce7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c6625fce7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c6625fce7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c6625fce7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c6625fce7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c6625fce7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6625fce7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c6625fce7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6625fce7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c6625fce7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c6625fce7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c6625fce7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6625fce7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c6625fce7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6625fce7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c6625fce7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8.jpg"/><Relationship Id="rId5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24.jpg"/><Relationship Id="rId5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659925" y="744575"/>
            <a:ext cx="4778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00"/>
                </a:solidFill>
              </a:rPr>
              <a:t>My Erasmus Trip to Spain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083750" y="3643050"/>
            <a:ext cx="3692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by Daniel Makhnach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0" r="65204" t="0"/>
          <a:stretch/>
        </p:blipFill>
        <p:spPr>
          <a:xfrm>
            <a:off x="0" y="0"/>
            <a:ext cx="1789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0" l="0" r="65204" t="0"/>
          <a:stretch/>
        </p:blipFill>
        <p:spPr>
          <a:xfrm>
            <a:off x="7354250" y="0"/>
            <a:ext cx="1789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84675" y="0"/>
            <a:ext cx="90594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</a:rPr>
              <a:t>Day 8: February 24th</a:t>
            </a:r>
            <a:r>
              <a:rPr b="1" lang="pl">
                <a:solidFill>
                  <a:srgbClr val="1155CC"/>
                </a:solidFill>
              </a:rPr>
              <a:t> </a:t>
            </a:r>
            <a:r>
              <a:rPr b="1" lang="pl">
                <a:solidFill>
                  <a:srgbClr val="FF9900"/>
                </a:solidFill>
              </a:rPr>
              <a:t>- Time to say goodbye :-(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6086625" y="4271875"/>
            <a:ext cx="2309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</a:t>
            </a:r>
            <a:endParaRPr/>
          </a:p>
        </p:txBody>
      </p:sp>
      <p:sp>
        <p:nvSpPr>
          <p:cNvPr id="135" name="Google Shape;135;p22"/>
          <p:cNvSpPr txBox="1"/>
          <p:nvPr/>
        </p:nvSpPr>
        <p:spPr>
          <a:xfrm>
            <a:off x="496250" y="4356100"/>
            <a:ext cx="771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875" y="698200"/>
            <a:ext cx="5492787" cy="411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type="title"/>
          </p:nvPr>
        </p:nvSpPr>
        <p:spPr>
          <a:xfrm>
            <a:off x="84675" y="0"/>
            <a:ext cx="9059400" cy="5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</a:rPr>
              <a:t>MY</a:t>
            </a:r>
            <a:r>
              <a:rPr b="1" lang="pl">
                <a:solidFill>
                  <a:srgbClr val="1155CC"/>
                </a:solidFill>
              </a:rPr>
              <a:t> </a:t>
            </a:r>
            <a:r>
              <a:rPr b="1" lang="pl">
                <a:solidFill>
                  <a:srgbClr val="FF9900"/>
                </a:solidFill>
              </a:rPr>
              <a:t>SUPER </a:t>
            </a:r>
            <a:r>
              <a:rPr b="1" lang="pl">
                <a:solidFill>
                  <a:srgbClr val="38761D"/>
                </a:solidFill>
              </a:rPr>
              <a:t>HOST FAMILY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142" name="Google Shape;142;p23"/>
          <p:cNvSpPr txBox="1"/>
          <p:nvPr>
            <p:ph idx="1" type="body"/>
          </p:nvPr>
        </p:nvSpPr>
        <p:spPr>
          <a:xfrm>
            <a:off x="6086625" y="4271875"/>
            <a:ext cx="2309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</a:t>
            </a:r>
            <a:endParaRPr/>
          </a:p>
        </p:txBody>
      </p:sp>
      <p:sp>
        <p:nvSpPr>
          <p:cNvPr id="143" name="Google Shape;143;p23"/>
          <p:cNvSpPr txBox="1"/>
          <p:nvPr/>
        </p:nvSpPr>
        <p:spPr>
          <a:xfrm>
            <a:off x="1331150" y="4356100"/>
            <a:ext cx="687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I’m really grateful to them for making me feel at home:-)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5200"/>
            <a:ext cx="4611332" cy="345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6132" y="745200"/>
            <a:ext cx="4075468" cy="305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1297925" y="11050"/>
            <a:ext cx="6077400" cy="5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</a:rPr>
              <a:t>MY</a:t>
            </a:r>
            <a:r>
              <a:rPr b="1" lang="pl">
                <a:solidFill>
                  <a:srgbClr val="1155CC"/>
                </a:solidFill>
              </a:rPr>
              <a:t> </a:t>
            </a:r>
            <a:r>
              <a:rPr b="1" lang="pl">
                <a:solidFill>
                  <a:srgbClr val="FF9900"/>
                </a:solidFill>
              </a:rPr>
              <a:t>SUPER </a:t>
            </a:r>
            <a:r>
              <a:rPr b="1" lang="pl">
                <a:solidFill>
                  <a:srgbClr val="38761D"/>
                </a:solidFill>
              </a:rPr>
              <a:t>HOST FAMILY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6086625" y="4271875"/>
            <a:ext cx="2309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</a:t>
            </a:r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754950" y="4318925"/>
            <a:ext cx="647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I have never eaten so much </a:t>
            </a:r>
            <a:r>
              <a:rPr b="1" lang="pl" sz="1800">
                <a:solidFill>
                  <a:schemeClr val="dk2"/>
                </a:solidFill>
              </a:rPr>
              <a:t>jamon </a:t>
            </a:r>
            <a:r>
              <a:rPr lang="pl" sz="1800">
                <a:solidFill>
                  <a:schemeClr val="dk2"/>
                </a:solidFill>
              </a:rPr>
              <a:t>in my life; and now </a:t>
            </a:r>
            <a:br>
              <a:rPr lang="pl" sz="1800">
                <a:solidFill>
                  <a:schemeClr val="dk2"/>
                </a:solidFill>
              </a:rPr>
            </a:br>
            <a:r>
              <a:rPr lang="pl" sz="1800">
                <a:solidFill>
                  <a:schemeClr val="dk2"/>
                </a:solidFill>
              </a:rPr>
              <a:t>I REALLY LOVE it!!!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338" y="545750"/>
            <a:ext cx="4976564" cy="372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506050" y="1833162"/>
            <a:ext cx="5121374" cy="147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2018725" y="445025"/>
            <a:ext cx="681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</a:rPr>
              <a:t>Day 1: February 17th</a:t>
            </a:r>
            <a:r>
              <a:rPr b="1" lang="pl">
                <a:solidFill>
                  <a:srgbClr val="1155CC"/>
                </a:solidFill>
              </a:rPr>
              <a:t> </a:t>
            </a:r>
            <a:r>
              <a:rPr b="1" lang="pl">
                <a:solidFill>
                  <a:srgbClr val="FF9900"/>
                </a:solidFill>
              </a:rPr>
              <a:t>Warsaw - Sevilla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93250"/>
            <a:ext cx="3913132" cy="293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9875" y="1393250"/>
            <a:ext cx="3913124" cy="2934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541600" y="445025"/>
            <a:ext cx="829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</a:rPr>
              <a:t>Day 2: February 18th</a:t>
            </a:r>
            <a:r>
              <a:rPr b="1" lang="pl">
                <a:solidFill>
                  <a:srgbClr val="1155CC"/>
                </a:solidFill>
              </a:rPr>
              <a:t> </a:t>
            </a:r>
            <a:r>
              <a:rPr b="1" lang="pl">
                <a:solidFill>
                  <a:srgbClr val="FF9900"/>
                </a:solidFill>
              </a:rPr>
              <a:t>Sevilla - Villanueva de la Serena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6086625" y="4271875"/>
            <a:ext cx="2309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my host family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600" y="1399750"/>
            <a:ext cx="3350477" cy="25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4324" y="957775"/>
            <a:ext cx="2420958" cy="3227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611950" y="0"/>
            <a:ext cx="85320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</a:rPr>
              <a:t>Day 3: February 19th</a:t>
            </a:r>
            <a:r>
              <a:rPr b="1" lang="pl">
                <a:solidFill>
                  <a:srgbClr val="1155CC"/>
                </a:solidFill>
              </a:rPr>
              <a:t> </a:t>
            </a:r>
            <a:r>
              <a:rPr b="1" lang="pl">
                <a:solidFill>
                  <a:srgbClr val="FF9900"/>
                </a:solidFill>
              </a:rPr>
              <a:t>- First day at FEC San Jose      Villanueva de la Serena 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6086625" y="4271875"/>
            <a:ext cx="2309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599" y="1307313"/>
            <a:ext cx="4127432" cy="309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b="19289" l="0" r="0" t="0"/>
          <a:stretch/>
        </p:blipFill>
        <p:spPr>
          <a:xfrm>
            <a:off x="341500" y="1200975"/>
            <a:ext cx="2975401" cy="32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611950" y="0"/>
            <a:ext cx="8532000" cy="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</a:rPr>
              <a:t>… and exploring</a:t>
            </a:r>
            <a:r>
              <a:rPr b="1" lang="pl">
                <a:solidFill>
                  <a:srgbClr val="FF9900"/>
                </a:solidFill>
              </a:rPr>
              <a:t> Villanueva de la Serena </a:t>
            </a:r>
            <a:r>
              <a:rPr b="1" lang="pl">
                <a:solidFill>
                  <a:srgbClr val="38761D"/>
                </a:solidFill>
              </a:rPr>
              <a:t>on foot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6086625" y="4271875"/>
            <a:ext cx="2309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27" y="815700"/>
            <a:ext cx="2477833" cy="330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5060" y="815700"/>
            <a:ext cx="2477833" cy="330377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1996450" y="4223375"/>
            <a:ext cx="4967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The town was small but really charming</a:t>
            </a:r>
            <a:r>
              <a:rPr lang="pl" sz="1800">
                <a:solidFill>
                  <a:schemeClr val="dk2"/>
                </a:solidFill>
              </a:rPr>
              <a:t>. </a:t>
            </a:r>
            <a:br>
              <a:rPr lang="pl" sz="1800">
                <a:solidFill>
                  <a:schemeClr val="dk2"/>
                </a:solidFill>
              </a:rPr>
            </a:br>
            <a:r>
              <a:rPr lang="pl" sz="1800">
                <a:solidFill>
                  <a:schemeClr val="dk2"/>
                </a:solidFill>
              </a:rPr>
              <a:t>I loved the tour and the places we visited.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5160" y="815700"/>
            <a:ext cx="2441457" cy="325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611950" y="0"/>
            <a:ext cx="85320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</a:rPr>
              <a:t>Day 4: February 20th</a:t>
            </a:r>
            <a:r>
              <a:rPr b="1" lang="pl">
                <a:solidFill>
                  <a:srgbClr val="1155CC"/>
                </a:solidFill>
              </a:rPr>
              <a:t> </a:t>
            </a:r>
            <a:r>
              <a:rPr b="1" lang="pl">
                <a:solidFill>
                  <a:srgbClr val="FF9900"/>
                </a:solidFill>
              </a:rPr>
              <a:t>- Getting to know FEC San Jose      and its students 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6086625" y="4271875"/>
            <a:ext cx="2309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</a:t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025" y="915538"/>
            <a:ext cx="4416573" cy="331242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378650" y="4508500"/>
            <a:ext cx="780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On that day we did some fun activities, like making acorns from clay:-)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7837" y="915550"/>
            <a:ext cx="2484338" cy="331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611950" y="0"/>
            <a:ext cx="85320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</a:rPr>
              <a:t>Day 5: February 21st </a:t>
            </a:r>
            <a:r>
              <a:rPr b="1" lang="pl">
                <a:solidFill>
                  <a:srgbClr val="FF9900"/>
                </a:solidFill>
              </a:rPr>
              <a:t>- trip to Merida 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6086625" y="4271875"/>
            <a:ext cx="2309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</a:t>
            </a:r>
            <a:endParaRPr/>
          </a:p>
        </p:txBody>
      </p:sp>
      <p:sp>
        <p:nvSpPr>
          <p:cNvPr id="107" name="Google Shape;107;p19"/>
          <p:cNvSpPr txBox="1"/>
          <p:nvPr/>
        </p:nvSpPr>
        <p:spPr>
          <a:xfrm>
            <a:off x="519775" y="4356100"/>
            <a:ext cx="769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Being a fan of ancient history, I really enjoyed the beauty of this historical town, which is home to dozens of Roman ruins.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23900"/>
            <a:ext cx="4442931" cy="333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5925" y="1105725"/>
            <a:ext cx="3909248" cy="293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611950" y="0"/>
            <a:ext cx="85320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</a:rPr>
              <a:t>Day 6: February 22nd</a:t>
            </a:r>
            <a:r>
              <a:rPr b="1" lang="pl">
                <a:solidFill>
                  <a:srgbClr val="1155CC"/>
                </a:solidFill>
              </a:rPr>
              <a:t> </a:t>
            </a:r>
            <a:r>
              <a:rPr b="1" lang="pl">
                <a:solidFill>
                  <a:srgbClr val="FF9900"/>
                </a:solidFill>
              </a:rPr>
              <a:t>- Spanish feast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6086625" y="4271875"/>
            <a:ext cx="2309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</a:t>
            </a:r>
            <a:endParaRPr/>
          </a:p>
        </p:txBody>
      </p:sp>
      <p:sp>
        <p:nvSpPr>
          <p:cNvPr id="116" name="Google Shape;116;p20"/>
          <p:cNvSpPr txBox="1"/>
          <p:nvPr/>
        </p:nvSpPr>
        <p:spPr>
          <a:xfrm>
            <a:off x="496250" y="4356100"/>
            <a:ext cx="771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Host families prepared some delicious local specialities for us to taste</a:t>
            </a:r>
            <a:r>
              <a:rPr lang="pl" sz="1800">
                <a:solidFill>
                  <a:schemeClr val="dk2"/>
                </a:solidFill>
              </a:rPr>
              <a:t>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775" y="981850"/>
            <a:ext cx="2384851" cy="317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151" y="1023900"/>
            <a:ext cx="2384851" cy="3179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84675" y="0"/>
            <a:ext cx="90594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38761D"/>
                </a:solidFill>
              </a:rPr>
              <a:t>Day 7: February 23rd</a:t>
            </a:r>
            <a:r>
              <a:rPr b="1" lang="pl">
                <a:solidFill>
                  <a:srgbClr val="1155CC"/>
                </a:solidFill>
              </a:rPr>
              <a:t> </a:t>
            </a:r>
            <a:r>
              <a:rPr b="1" lang="pl">
                <a:solidFill>
                  <a:srgbClr val="FF9900"/>
                </a:solidFill>
              </a:rPr>
              <a:t>- Visit to the  Mineralogical Museum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6086625" y="4271875"/>
            <a:ext cx="2309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 </a:t>
            </a:r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496250" y="4356100"/>
            <a:ext cx="771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813" y="1305638"/>
            <a:ext cx="3376123" cy="25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834" y="1066000"/>
            <a:ext cx="2321683" cy="309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8217" y="1023900"/>
            <a:ext cx="2321683" cy="3095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